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3.jpeg" ContentType="image/jpeg"/>
  <Override PartName="/ppt/media/image12.png" ContentType="image/png"/>
  <Override PartName="/ppt/media/image10.png" ContentType="image/png"/>
  <Override PartName="/ppt/media/image16.jpeg" ContentType="image/jpeg"/>
  <Override PartName="/ppt/media/image15.jpeg" ContentType="image/jpeg"/>
  <Override PartName="/ppt/media/image14.png" ContentType="image/png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11.jpeg" ContentType="image/jpeg"/>
  <Override PartName="/ppt/media/image9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latin typeface="Arial"/>
              </a:rPr>
              <a:t>Format des Titeltextes durch 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238920" cy="685368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3229920" y="6335280"/>
            <a:ext cx="8960400" cy="101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5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d0d0d"/>
                </a:solidFill>
                <a:latin typeface="Calibri Light"/>
                <a:ea typeface="DejaVu Sans"/>
              </a:rPr>
              <a:t>Präsentation von Nele, Christian und Oskar</a:t>
            </a:r>
            <a:br/>
            <a:endParaRPr b="0" lang="de-D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rafik 1" descr="AfD bild präsi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692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180000" y="180000"/>
            <a:ext cx="11555640" cy="8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de-DE" sz="5400" spc="-1" strike="noStrike">
                <a:solidFill>
                  <a:srgbClr val="ffffff"/>
                </a:solidFill>
                <a:latin typeface="Calibri Light"/>
                <a:ea typeface="DejaVu Sans"/>
              </a:rPr>
              <a:t>Themen und Reihenfolge</a:t>
            </a:r>
            <a:endParaRPr b="0" lang="de-DE" sz="5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27960" y="1673640"/>
            <a:ext cx="10514160" cy="48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Wofür steht diese Partei?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Geschichte und Entstehung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Aufteilung der Flügel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Kernpunkte Wahlprogramm &amp;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versch.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Kampagnen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Wichtige Mitglieder der Partei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Wählerschaft </a:t>
            </a:r>
            <a:endParaRPr b="0" lang="de-DE" sz="2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Gute Themenpunkte </a:t>
            </a:r>
            <a:endParaRPr b="0" lang="de-D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fik 1" descr="AfD bild präsi"/>
          <p:cNvPicPr/>
          <p:nvPr/>
        </p:nvPicPr>
        <p:blipFill>
          <a:blip r:embed="rId1"/>
          <a:stretch/>
        </p:blipFill>
        <p:spPr>
          <a:xfrm>
            <a:off x="0" y="3060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360000" y="540000"/>
            <a:ext cx="1133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Wofür steht diese Partei’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1" name="Grafik 1_3" descr="AfD bild präsi"/>
          <p:cNvPicPr/>
          <p:nvPr/>
        </p:nvPicPr>
        <p:blipFill>
          <a:blip r:embed="rId2"/>
          <a:stretch/>
        </p:blipFill>
        <p:spPr>
          <a:xfrm>
            <a:off x="0" y="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80000" y="360000"/>
            <a:ext cx="11519280" cy="61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Wofür steht die AfD?</a:t>
            </a: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de-DE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4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Alternative für Deutschland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Skeptisch gegenüber dem Euro und der EU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Wirtschaftsliberalismus 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gegen Feminismus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Vertreten im völkischem Nationalsozialismus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Nationalkonservatismus + Rechtspopulismus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Freiheit der Wortes für alle Menschen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Demokratie, Rechtsstaat, Parteienvielfalt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rafik 1" descr="AfD bild präsi"/>
          <p:cNvPicPr/>
          <p:nvPr/>
        </p:nvPicPr>
        <p:blipFill>
          <a:blip r:embed="rId1"/>
          <a:stretch/>
        </p:blipFill>
        <p:spPr>
          <a:xfrm>
            <a:off x="0" y="3096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95840" y="513360"/>
            <a:ext cx="65307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Mitglieder der AfD </a:t>
            </a:r>
            <a:endParaRPr b="0" lang="de-DE" sz="4000" spc="-1" strike="noStrike">
              <a:latin typeface="Arial"/>
            </a:endParaRPr>
          </a:p>
        </p:txBody>
      </p:sp>
      <p:pic>
        <p:nvPicPr>
          <p:cNvPr id="125" name="Grafik 4" descr=""/>
          <p:cNvPicPr/>
          <p:nvPr/>
        </p:nvPicPr>
        <p:blipFill>
          <a:blip r:embed="rId2"/>
          <a:stretch/>
        </p:blipFill>
        <p:spPr>
          <a:xfrm>
            <a:off x="424800" y="1604880"/>
            <a:ext cx="3420000" cy="501876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4245480" y="6083640"/>
            <a:ext cx="3420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Frauke Petry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4093200" y="1703160"/>
            <a:ext cx="625356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Chemikerin, Unternehmerin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Liiert mit Marcus Pretzell (AfD-Landeschef NRW)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Unterschiedliche Meinungen über Positionerung in den Flügeln, ehemaliges Mitglied, Austritt Sommer 2017, war Bundesvorsitzende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rafik 1_0" descr="AfD bild präsi"/>
          <p:cNvPicPr/>
          <p:nvPr/>
        </p:nvPicPr>
        <p:blipFill>
          <a:blip r:embed="rId1"/>
          <a:stretch/>
        </p:blipFill>
        <p:spPr>
          <a:xfrm>
            <a:off x="0" y="3060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373320" y="410400"/>
            <a:ext cx="93672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Mitglieder der AfD 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224680" y="6276960"/>
            <a:ext cx="24998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Dr. Jörg Meuthen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31" name="Grafik 3" descr=""/>
          <p:cNvPicPr/>
          <p:nvPr/>
        </p:nvPicPr>
        <p:blipFill>
          <a:blip r:embed="rId2"/>
          <a:stretch/>
        </p:blipFill>
        <p:spPr>
          <a:xfrm>
            <a:off x="215640" y="1762200"/>
            <a:ext cx="4698360" cy="469836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5607720" y="1391400"/>
            <a:ext cx="506592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Dr. Titel in Volkswirtschaft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Professor für Volkswirtschaft in Baden-Würtemmberg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Liberaler Flügel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Bundesvorsitzender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Sehr erfolgreich in Baden-Würtemmberg 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afik 1" descr="AfD bild präsi"/>
          <p:cNvPicPr/>
          <p:nvPr/>
        </p:nvPicPr>
        <p:blipFill>
          <a:blip r:embed="rId1"/>
          <a:stretch/>
        </p:blipFill>
        <p:spPr>
          <a:xfrm>
            <a:off x="0" y="3096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280080" y="307800"/>
            <a:ext cx="60174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Mitglieder der AfD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674600" y="1015920"/>
            <a:ext cx="7289280" cy="25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BWL-VWL Doppelstudium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Seit 2013 AfD Mitglied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2015 Bundesvorstand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2017 AfD-Fraktionsvorsitzende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Homosexuell; eingetragende Partnerschaft mit Partnerin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Wohnte in der Schweiz, früher in linksliberalen Kreisen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Skandale: demokratiefeindliche, rassistische Mail (2013/2017)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Illegale Spenden aus der Schweiz für Wahlkampf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36" name="Grafik 3" descr=""/>
          <p:cNvPicPr/>
          <p:nvPr/>
        </p:nvPicPr>
        <p:blipFill>
          <a:blip r:embed="rId2"/>
          <a:stretch/>
        </p:blipFill>
        <p:spPr>
          <a:xfrm>
            <a:off x="280080" y="1536840"/>
            <a:ext cx="4167000" cy="516852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4674600" y="6270120"/>
            <a:ext cx="3853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Dr. Alice Weidel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rafik 1" descr="AfD bild präsi"/>
          <p:cNvPicPr/>
          <p:nvPr/>
        </p:nvPicPr>
        <p:blipFill>
          <a:blip r:embed="rId1"/>
          <a:stretch/>
        </p:blipFill>
        <p:spPr>
          <a:xfrm>
            <a:off x="0" y="3096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280080" y="307800"/>
            <a:ext cx="60174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Mitglieder der AfD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5495760" y="1292760"/>
            <a:ext cx="584964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Mit Alice Weidel Oppositionsführer im Bundestag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Vgl. viel politische Erfahrung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40 Jahre bei der CDU, Staatskanzlerchef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Mitgründer AfD 2013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Fraktionsvorsitzender seit 2017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Ehrenvorsitzender seit 2019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Teilweise rechtsnational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5052240" y="6105960"/>
            <a:ext cx="3853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Alexander Gauland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42" name="Grafik 6" descr=""/>
          <p:cNvPicPr/>
          <p:nvPr/>
        </p:nvPicPr>
        <p:blipFill>
          <a:blip r:embed="rId2"/>
          <a:stretch/>
        </p:blipFill>
        <p:spPr>
          <a:xfrm>
            <a:off x="280080" y="1810080"/>
            <a:ext cx="4771800" cy="4664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rafik 1_1" descr="AfD bild präsi"/>
          <p:cNvPicPr/>
          <p:nvPr/>
        </p:nvPicPr>
        <p:blipFill>
          <a:blip r:embed="rId1"/>
          <a:stretch/>
        </p:blipFill>
        <p:spPr>
          <a:xfrm>
            <a:off x="0" y="3060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99240" y="475920"/>
            <a:ext cx="59241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Mitglieder der AfD</a:t>
            </a:r>
            <a:endParaRPr b="0" lang="de-DE" sz="4000" spc="-1" strike="noStrike">
              <a:latin typeface="Arial"/>
            </a:endParaRPr>
          </a:p>
        </p:txBody>
      </p:sp>
      <p:pic>
        <p:nvPicPr>
          <p:cNvPr id="145" name="Grafik 2" descr=""/>
          <p:cNvPicPr/>
          <p:nvPr/>
        </p:nvPicPr>
        <p:blipFill>
          <a:blip r:embed="rId2"/>
          <a:stretch/>
        </p:blipFill>
        <p:spPr>
          <a:xfrm>
            <a:off x="399240" y="1629000"/>
            <a:ext cx="3621240" cy="495108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4543920" y="6186240"/>
            <a:ext cx="2527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Bernd Lucke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4420800" y="1255680"/>
            <a:ext cx="6299280" cy="22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Gründer AfD 2013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Verließ Partei Sommer 2015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verlor Abstimmung gegen Frauke petry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Bedauert Oberhand des rechten Flügels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Partei sei anfangs gut durchdacht gewesen aber orientierte sich nun am Willen der Straße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Idee Euro-Rettungspolitik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Leute kamen durch Zuwanderungsrechtidee wie in Kanada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rafik 1" descr="AfD bild präsi"/>
          <p:cNvPicPr/>
          <p:nvPr/>
        </p:nvPicPr>
        <p:blipFill>
          <a:blip r:embed="rId1"/>
          <a:stretch/>
        </p:blipFill>
        <p:spPr>
          <a:xfrm>
            <a:off x="0" y="3060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360000" y="540000"/>
            <a:ext cx="1133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Wofür steht diese Partei’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50" name="Grafik 1_3" descr="AfD bild präsi"/>
          <p:cNvPicPr/>
          <p:nvPr/>
        </p:nvPicPr>
        <p:blipFill>
          <a:blip r:embed="rId2"/>
          <a:stretch/>
        </p:blipFill>
        <p:spPr>
          <a:xfrm>
            <a:off x="0" y="0"/>
            <a:ext cx="12190680" cy="682632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360000" y="382680"/>
            <a:ext cx="99777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Vertretung bei letzter Bundestagswahl</a:t>
            </a:r>
            <a:endParaRPr b="0" lang="de-DE" sz="40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455040" y="1612800"/>
            <a:ext cx="5450400" cy="40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Bundestagswahl 2017: 12,6% 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5%Hürde erstmals, Bundestag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Vorher nur Landtagswahlen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Wähler: im Osten doppelt so hoch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Sachsen: vor CDU 27%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2/3 männlich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  <a:ea typeface="DejaVu Sans"/>
              </a:rPr>
              <a:t>Größter Anteil 35-59 Jahre 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LibreOffice/6.4.7.2$Linux_X86_64 LibreOffice_project/40$Build-2</Application>
  <Words>310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2021-09-02T06:39:23Z</dcterms:created>
  <dc:creator>Oskar Jenne</dc:creator>
  <dc:description/>
  <dc:language>de-DE</dc:language>
  <cp:lastModifiedBy/>
  <dcterms:modified xsi:type="dcterms:W3CDTF">2021-09-13T07:53:49Z</dcterms:modified>
  <cp:revision>31</cp:revision>
  <dc:subject/>
  <dc:title>Präsentation von Nele, Christian und Oskar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